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259" r:id="rId16"/>
    <p:sldId id="260" r:id="rId17"/>
    <p:sldId id="261" r:id="rId18"/>
    <p:sldId id="262" r:id="rId19"/>
    <p:sldId id="274" r:id="rId20"/>
    <p:sldId id="275" r:id="rId21"/>
    <p:sldId id="276" r:id="rId22"/>
    <p:sldId id="279" r:id="rId23"/>
    <p:sldId id="272" r:id="rId24"/>
    <p:sldId id="273" r:id="rId25"/>
    <p:sldId id="278" r:id="rId26"/>
    <p:sldId id="280" r:id="rId27"/>
    <p:sldId id="277" r:id="rId28"/>
    <p:sldId id="263" r:id="rId29"/>
    <p:sldId id="264" r:id="rId3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6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2023/7/10</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2023/7/10</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Week22</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8" name="圖片 7">
            <a:extLst>
              <a:ext uri="{FF2B5EF4-FFF2-40B4-BE49-F238E27FC236}">
                <a16:creationId xmlns:a16="http://schemas.microsoft.com/office/drawing/2014/main" id="{D00BA8CB-1E0C-E1E2-2013-2D5DD4823146}"/>
              </a:ext>
            </a:extLst>
          </p:cNvPr>
          <p:cNvPicPr>
            <a:picLocks noChangeAspect="1"/>
          </p:cNvPicPr>
          <p:nvPr/>
        </p:nvPicPr>
        <p:blipFill>
          <a:blip r:embed="rId3"/>
          <a:stretch>
            <a:fillRect/>
          </a:stretch>
        </p:blipFill>
        <p:spPr>
          <a:xfrm>
            <a:off x="838200" y="3843051"/>
            <a:ext cx="7126307" cy="1196388"/>
          </a:xfrm>
          <a:prstGeom prst="rect">
            <a:avLst/>
          </a:prstGeom>
        </p:spPr>
      </p:pic>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4"/>
          <a:stretch>
            <a:fillRect/>
          </a:stretch>
        </p:blipFill>
        <p:spPr>
          <a:xfrm>
            <a:off x="707571" y="5886279"/>
            <a:ext cx="8730859" cy="607560"/>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參考學長</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A149FAE-6D65-6CD7-A12A-6C6973B2276F}"/>
              </a:ext>
            </a:extLst>
          </p:cNvPr>
          <p:cNvPicPr>
            <a:picLocks noChangeAspect="1"/>
          </p:cNvPicPr>
          <p:nvPr/>
        </p:nvPicPr>
        <p:blipFill>
          <a:blip r:embed="rId2"/>
          <a:stretch>
            <a:fillRect/>
          </a:stretch>
        </p:blipFill>
        <p:spPr>
          <a:xfrm>
            <a:off x="2633670" y="2461866"/>
            <a:ext cx="6924659" cy="3715097"/>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898F110D-3287-5B9C-64D6-CAAAB46F729C}"/>
              </a:ext>
            </a:extLst>
          </p:cNvPr>
          <p:cNvPicPr>
            <a:picLocks noChangeAspect="1"/>
          </p:cNvPicPr>
          <p:nvPr/>
        </p:nvPicPr>
        <p:blipFill>
          <a:blip r:embed="rId2"/>
          <a:stretch>
            <a:fillRect/>
          </a:stretch>
        </p:blipFill>
        <p:spPr>
          <a:xfrm>
            <a:off x="2774768" y="3140221"/>
            <a:ext cx="6642463" cy="2906900"/>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69F50CE-CB46-96D8-F6B4-13C08B9CD062}"/>
              </a:ext>
            </a:extLst>
          </p:cNvPr>
          <p:cNvPicPr>
            <a:picLocks noChangeAspect="1"/>
          </p:cNvPicPr>
          <p:nvPr/>
        </p:nvPicPr>
        <p:blipFill>
          <a:blip r:embed="rId2"/>
          <a:stretch>
            <a:fillRect/>
          </a:stretch>
        </p:blipFill>
        <p:spPr>
          <a:xfrm>
            <a:off x="3294181" y="1553430"/>
            <a:ext cx="5603637" cy="4939445"/>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2F2FAA-8DD8-D06D-E593-F231A8A7765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3D349881-C7D1-F217-B543-AA704A86799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那麼研究完了後就是要開始</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的實驗。截至目前，我還是不知道該如何去訓練，我預計再多兩個禮拜左右的時間去實作他</a:t>
            </a:r>
          </a:p>
        </p:txBody>
      </p:sp>
    </p:spTree>
    <p:extLst>
      <p:ext uri="{BB962C8B-B14F-4D97-AF65-F5344CB8AC3E}">
        <p14:creationId xmlns:p14="http://schemas.microsoft.com/office/powerpoint/2010/main" val="16075140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9</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12</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6" name="圖片 5">
            <a:extLst>
              <a:ext uri="{FF2B5EF4-FFF2-40B4-BE49-F238E27FC236}">
                <a16:creationId xmlns:a16="http://schemas.microsoft.com/office/drawing/2014/main" id="{9338685D-8061-B203-906E-5C03C3610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3581546"/>
            <a:ext cx="2368732" cy="3143504"/>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4" name="圖片 3">
            <a:extLst>
              <a:ext uri="{FF2B5EF4-FFF2-40B4-BE49-F238E27FC236}">
                <a16:creationId xmlns:a16="http://schemas.microsoft.com/office/drawing/2014/main" id="{94ED8BAE-6441-8A99-AAA4-BDF1AC610F01}"/>
              </a:ext>
            </a:extLst>
          </p:cNvPr>
          <p:cNvPicPr>
            <a:picLocks noChangeAspect="1"/>
          </p:cNvPicPr>
          <p:nvPr/>
        </p:nvPicPr>
        <p:blipFill>
          <a:blip r:embed="rId2"/>
          <a:stretch>
            <a:fillRect/>
          </a:stretch>
        </p:blipFill>
        <p:spPr>
          <a:xfrm>
            <a:off x="838200" y="1930964"/>
            <a:ext cx="10431331" cy="781159"/>
          </a:xfrm>
          <a:prstGeom prst="rect">
            <a:avLst/>
          </a:prstGeom>
        </p:spPr>
      </p:pic>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386560"/>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1FC8EE51-1C18-08CA-4BC1-5DC6EF1C3559}"/>
              </a:ext>
            </a:extLst>
          </p:cNvPr>
          <p:cNvPicPr>
            <a:picLocks noChangeAspect="1"/>
          </p:cNvPicPr>
          <p:nvPr/>
        </p:nvPicPr>
        <p:blipFill>
          <a:blip r:embed="rId3"/>
          <a:stretch>
            <a:fillRect/>
          </a:stretch>
        </p:blipFill>
        <p:spPr>
          <a:xfrm>
            <a:off x="838199" y="3475260"/>
            <a:ext cx="7895253" cy="879026"/>
          </a:xfrm>
          <a:prstGeom prst="rect">
            <a:avLst/>
          </a:prstGeom>
        </p:spPr>
      </p:pic>
      <p:pic>
        <p:nvPicPr>
          <p:cNvPr id="12" name="圖片 11">
            <a:extLst>
              <a:ext uri="{FF2B5EF4-FFF2-40B4-BE49-F238E27FC236}">
                <a16:creationId xmlns:a16="http://schemas.microsoft.com/office/drawing/2014/main" id="{462C493C-3468-E36C-5D41-C438C9C90E29}"/>
              </a:ext>
            </a:extLst>
          </p:cNvPr>
          <p:cNvPicPr>
            <a:picLocks noChangeAspect="1"/>
          </p:cNvPicPr>
          <p:nvPr/>
        </p:nvPicPr>
        <p:blipFill>
          <a:blip r:embed="rId4"/>
          <a:stretch>
            <a:fillRect/>
          </a:stretch>
        </p:blipFill>
        <p:spPr>
          <a:xfrm>
            <a:off x="838199" y="5139178"/>
            <a:ext cx="8443473" cy="87902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TotalTime>
  <Words>934</Words>
  <Application>Microsoft Office PowerPoint</Application>
  <PresentationFormat>寬螢幕</PresentationFormat>
  <Paragraphs>82</Paragraphs>
  <Slides>29</Slides>
  <Notes>0</Notes>
  <HiddenSlides>3</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29</vt:i4>
      </vt:variant>
    </vt:vector>
  </HeadingPairs>
  <TitlesOfParts>
    <vt:vector size="34" baseType="lpstr">
      <vt:lpstr>標楷體</vt:lpstr>
      <vt:lpstr>Arial</vt:lpstr>
      <vt:lpstr>Calibri</vt:lpstr>
      <vt:lpstr>Calibri Light</vt:lpstr>
      <vt:lpstr>Office 佈景主題</vt:lpstr>
      <vt:lpstr>Week22週報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vt:lpstr>
      <vt:lpstr>pix2pix研究</vt:lpstr>
      <vt:lpstr>手動修正</vt:lpstr>
      <vt:lpstr>修正時機</vt:lpstr>
      <vt:lpstr>PowerPoint 簡報</vt:lpstr>
      <vt:lpstr>pix2pix</vt:lpstr>
      <vt:lpstr>教學</vt:lpstr>
      <vt:lpstr>嘗試解決</vt:lpstr>
      <vt:lpstr>解決方法</vt:lpstr>
      <vt:lpstr>資料集範例</vt:lpstr>
      <vt:lpstr>資料集蒐集</vt:lpstr>
      <vt:lpstr>訓練</vt:lpstr>
      <vt:lpstr>訓練範例</vt:lpstr>
      <vt:lpstr>問題</vt:lpstr>
      <vt:lpstr>PowerPoint 簡報</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17</cp:revision>
  <dcterms:created xsi:type="dcterms:W3CDTF">2023-07-03T04:04:53Z</dcterms:created>
  <dcterms:modified xsi:type="dcterms:W3CDTF">2023-07-10T18:51:29Z</dcterms:modified>
</cp:coreProperties>
</file>